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МДИ ДЯТЕЛ\a0a81e045b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96" y="-24443"/>
            <a:ext cx="9154396" cy="688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0602" y="40466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Comic Sans MS" pitchFamily="66" charset="0"/>
              </a:rPr>
              <a:t>Дятел</a:t>
            </a:r>
            <a:endParaRPr lang="ru-RU" sz="8000" dirty="0"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55576" y="3789040"/>
            <a:ext cx="7772400" cy="1500187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Comic Sans MS" pitchFamily="66" charset="0"/>
              </a:rPr>
              <a:t>Музыкально-дидактическая игра на развитие чувства ритма у дошкольников.</a:t>
            </a:r>
            <a:endParaRPr lang="ru-RU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596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1"/>
            <a:ext cx="926321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386" flipH="1">
            <a:off x="509447" y="3005779"/>
            <a:ext cx="1400233" cy="22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5698657" y="1768433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210825" y="1732284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02113" y="1340768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06369" y="1378822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77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5469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648072" y="404663"/>
            <a:ext cx="7596336" cy="5632311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Comic Sans MS" pitchFamily="66" charset="0"/>
              </a:rPr>
              <a:t>Презентацию подготовила музыкальный руководитель МДОУ </a:t>
            </a:r>
            <a:r>
              <a:rPr lang="ru-RU" sz="3600" dirty="0" smtClean="0">
                <a:latin typeface="Comic Sans MS" pitchFamily="66" charset="0"/>
              </a:rPr>
              <a:t>ДС «Кораблик» </a:t>
            </a:r>
            <a:r>
              <a:rPr lang="ru-RU" sz="3600" dirty="0" err="1" smtClean="0">
                <a:latin typeface="Comic Sans MS" pitchFamily="66" charset="0"/>
              </a:rPr>
              <a:t>г.Волгодонска</a:t>
            </a:r>
            <a:r>
              <a:rPr lang="ru-RU" sz="36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ru-RU" sz="3600" dirty="0" smtClean="0">
                <a:latin typeface="Comic Sans MS" pitchFamily="66" charset="0"/>
              </a:rPr>
              <a:t>Е</a:t>
            </a:r>
            <a:r>
              <a:rPr lang="ru-RU" sz="3600" dirty="0" smtClean="0">
                <a:latin typeface="Comic Sans MS" pitchFamily="66" charset="0"/>
              </a:rPr>
              <a:t>гипко Оксана Александровна</a:t>
            </a:r>
            <a:endParaRPr lang="ru-RU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8149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" y="1"/>
            <a:ext cx="913650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584" y="476672"/>
            <a:ext cx="7704856" cy="5400600"/>
          </a:xfrm>
          <a:prstGeom prst="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Comic Sans MS" pitchFamily="66" charset="0"/>
              </a:rPr>
              <a:t>Тук, тук, тук-тук-тук, </a:t>
            </a:r>
            <a:br>
              <a:rPr lang="ru-RU" sz="3600" dirty="0">
                <a:latin typeface="Comic Sans MS" pitchFamily="66" charset="0"/>
              </a:rPr>
            </a:br>
            <a:r>
              <a:rPr lang="ru-RU" sz="3600" dirty="0">
                <a:latin typeface="Comic Sans MS" pitchFamily="66" charset="0"/>
              </a:rPr>
              <a:t>Мы в лесу слыхали стук. </a:t>
            </a:r>
            <a:br>
              <a:rPr lang="ru-RU" sz="3600" dirty="0">
                <a:latin typeface="Comic Sans MS" pitchFamily="66" charset="0"/>
              </a:rPr>
            </a:br>
            <a:r>
              <a:rPr lang="ru-RU" sz="3600" dirty="0">
                <a:latin typeface="Comic Sans MS" pitchFamily="66" charset="0"/>
              </a:rPr>
              <a:t>Тук, тук, тук-тук-тук, </a:t>
            </a:r>
            <a:br>
              <a:rPr lang="ru-RU" sz="3600" dirty="0">
                <a:latin typeface="Comic Sans MS" pitchFamily="66" charset="0"/>
              </a:rPr>
            </a:br>
            <a:r>
              <a:rPr lang="ru-RU" sz="3600" dirty="0">
                <a:latin typeface="Comic Sans MS" pitchFamily="66" charset="0"/>
              </a:rPr>
              <a:t>Это дятел сел на сук. </a:t>
            </a:r>
            <a:endParaRPr lang="ru-RU" sz="3600" dirty="0" smtClean="0">
              <a:latin typeface="Comic Sans MS" pitchFamily="66" charset="0"/>
            </a:endParaRPr>
          </a:p>
          <a:p>
            <a:pPr algn="ctr"/>
            <a:r>
              <a:rPr lang="ru-RU" sz="3600" dirty="0">
                <a:latin typeface="Comic Sans MS" pitchFamily="66" charset="0"/>
              </a:rPr>
              <a:t/>
            </a:r>
            <a:br>
              <a:rPr lang="ru-RU" sz="3600" dirty="0">
                <a:latin typeface="Comic Sans MS" pitchFamily="66" charset="0"/>
              </a:rPr>
            </a:br>
            <a:r>
              <a:rPr lang="ru-RU" sz="3600" dirty="0" smtClean="0">
                <a:latin typeface="Comic Sans MS" pitchFamily="66" charset="0"/>
              </a:rPr>
              <a:t>«Прочитать» </a:t>
            </a:r>
            <a:r>
              <a:rPr lang="ru-RU" sz="3600" dirty="0">
                <a:latin typeface="Comic Sans MS" pitchFamily="66" charset="0"/>
              </a:rPr>
              <a:t>ритмический </a:t>
            </a:r>
            <a:r>
              <a:rPr lang="ru-RU" sz="3600" dirty="0" smtClean="0">
                <a:latin typeface="Comic Sans MS" pitchFamily="66" charset="0"/>
              </a:rPr>
              <a:t>рисунок, выстукивая ритм.</a:t>
            </a:r>
            <a:r>
              <a:rPr lang="ru-RU" sz="3600" dirty="0">
                <a:latin typeface="Comic Sans MS" pitchFamily="66" charset="0"/>
              </a:rPr>
              <a:t/>
            </a:r>
            <a:br>
              <a:rPr lang="ru-RU" sz="3600" dirty="0">
                <a:latin typeface="Comic Sans MS" pitchFamily="66" charset="0"/>
              </a:rPr>
            </a:br>
            <a:endParaRPr lang="ru-RU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9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" y="1"/>
            <a:ext cx="913650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0972">
            <a:off x="7386950" y="3598228"/>
            <a:ext cx="1698479" cy="26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2267744" y="2276872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76056" y="2276872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673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1"/>
            <a:ext cx="926321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386" flipH="1">
            <a:off x="509447" y="3005779"/>
            <a:ext cx="1400233" cy="22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5508104" y="2276871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970130" y="2630332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563888" y="2630332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0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" y="1"/>
            <a:ext cx="913650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0972">
            <a:off x="7386950" y="3598228"/>
            <a:ext cx="1698479" cy="26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1979712" y="2272743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572000" y="2780928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332929" y="2780927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49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1"/>
            <a:ext cx="926321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386" flipH="1">
            <a:off x="509447" y="3005779"/>
            <a:ext cx="1400233" cy="22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1619672" y="2060848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03848" y="2060847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788024" y="2060846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372200" y="2060845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0139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5469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0972">
            <a:off x="7386950" y="3598228"/>
            <a:ext cx="1698479" cy="26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4362725" y="1781611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35140" y="2167029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719389" y="2167029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679829" y="1781611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1288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1"/>
            <a:ext cx="926321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386" flipH="1">
            <a:off x="509447" y="3005779"/>
            <a:ext cx="1400233" cy="22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848559" y="1939531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288719" y="1962230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800887" y="1962229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41047" y="1939528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753215" y="1586066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41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МДИ ДЯТЕЛ\Wiki-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" y="1"/>
            <a:ext cx="913650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МДИ ДЯТЕЛ\datel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0972">
            <a:off x="7386950" y="3598228"/>
            <a:ext cx="1698479" cy="26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вал 6"/>
          <p:cNvSpPr/>
          <p:nvPr/>
        </p:nvSpPr>
        <p:spPr>
          <a:xfrm>
            <a:off x="5724128" y="2778248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36296" y="2742099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915816" y="2778247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283968" y="2755546"/>
            <a:ext cx="1152128" cy="10212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27584" y="2350583"/>
            <a:ext cx="1800200" cy="17281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4963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</Words>
  <Application>Microsoft Office PowerPoint</Application>
  <PresentationFormat>Экран (4:3)</PresentationFormat>
  <Paragraphs>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Тема Office</vt:lpstr>
      <vt:lpstr>Дятел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Оксана</cp:lastModifiedBy>
  <cp:revision>6</cp:revision>
  <dcterms:modified xsi:type="dcterms:W3CDTF">2022-02-22T10:23:52Z</dcterms:modified>
</cp:coreProperties>
</file>